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40225D10-5872-423B-928C-492849C03BE5}">
          <p14:sldIdLst>
            <p14:sldId id="256"/>
            <p14:sldId id="257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037166" y="647700"/>
            <a:ext cx="10494433" cy="546100"/>
          </a:xfrm>
        </p:spPr>
        <p:txBody>
          <a:bodyPr/>
          <a:lstStyle/>
          <a:p>
            <a:pPr algn="l"/>
            <a:r>
              <a:rPr lang="th-TH" sz="2800" b="1" dirty="0" smtClean="0">
                <a:solidFill>
                  <a:schemeClr val="tx1"/>
                </a:solidFill>
                <a:latin typeface="TH Mali Grade 6" panose="02000506000000020004" pitchFamily="2" charset="-34"/>
                <a:cs typeface="TH Mali Grade 6" panose="02000506000000020004" pitchFamily="2" charset="-34"/>
              </a:rPr>
              <a:t>  </a:t>
            </a:r>
            <a:r>
              <a:rPr lang="th-TH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H Mali Grade 6" panose="02000506000000020004" pitchFamily="2" charset="-34"/>
                <a:cs typeface="TH Mali Grade 6" panose="02000506000000020004" pitchFamily="2" charset="-34"/>
              </a:rPr>
              <a:t>การฝึกอบรมที่มีการสอดแทรกสาระด้านจริยธรรมของเจ้าหน้าที่ของรัฐในหลักสูตร</a:t>
            </a:r>
            <a:br>
              <a:rPr lang="th-TH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H Mali Grade 6" panose="02000506000000020004" pitchFamily="2" charset="-34"/>
                <a:cs typeface="TH Mali Grade 6" panose="02000506000000020004" pitchFamily="2" charset="-34"/>
              </a:rPr>
            </a:br>
            <a:r>
              <a:rPr lang="th-TH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H Mali Grade 6" panose="02000506000000020004" pitchFamily="2" charset="-34"/>
                <a:cs typeface="TH Mali Grade 6" panose="02000506000000020004" pitchFamily="2" charset="-34"/>
              </a:rPr>
              <a:t> หรือกิจกรรมเสริมสร้าง/ส่งเสริมจริยธรรมที่ดำเนินการโดยหน่วยงาน ในปี พ.ศ.2567</a:t>
            </a:r>
            <a:endParaRPr lang="th-TH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H Mali Grade 6" panose="02000506000000020004" pitchFamily="2" charset="-34"/>
              <a:cs typeface="TH Mali Grade 6" panose="02000506000000020004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66" y="1625601"/>
            <a:ext cx="2403475" cy="1662112"/>
          </a:xfrm>
          <a:prstGeom prst="doubleWave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524" y="1606487"/>
            <a:ext cx="2162175" cy="1628839"/>
          </a:xfrm>
          <a:prstGeom prst="doubleWave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582" y="1625601"/>
            <a:ext cx="2417998" cy="1551549"/>
          </a:xfrm>
          <a:prstGeom prst="doubleWave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898523" y="4125240"/>
            <a:ext cx="885038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 fontAlgn="base"/>
            <a:r>
              <a:rPr lang="th-TH" sz="2400" dirty="0" smtClean="0">
                <a:solidFill>
                  <a:srgbClr val="0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ร่วม</a:t>
            </a:r>
            <a:r>
              <a:rPr lang="th-TH" sz="2400" dirty="0">
                <a:solidFill>
                  <a:srgbClr val="0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กิจกรรม “ จิตอาสาพัฒนาสิ่งแวดล้อมกำจัดแหล่งเพาะพันธุ์ยุงลาย เพื่อป้องกันโรคไข้เลือดออก” ของสำนักงานสาธารณสุขอำเภอนาทวี ร่วมกับศูนย์อำนวยการจิตอาสาพระราชทานอำเภอนาทวี (ศอ.</a:t>
            </a:r>
            <a:r>
              <a:rPr lang="th-TH" sz="2400" dirty="0" err="1">
                <a:solidFill>
                  <a:srgbClr val="0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จอส</a:t>
            </a:r>
            <a:r>
              <a:rPr lang="th-TH" sz="2400" dirty="0">
                <a:solidFill>
                  <a:srgbClr val="0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.นาทวี) และหน่วยบริการปฐมภูมิโรงพยาบาลสมเด็จฯ นาทวี ณ อาคารอเนกประสงค์โรงเรียน</a:t>
            </a:r>
            <a:r>
              <a:rPr lang="th-TH" sz="2400" dirty="0" err="1">
                <a:solidFill>
                  <a:srgbClr val="0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มิฟ</a:t>
            </a:r>
            <a:r>
              <a:rPr lang="th-TH" sz="2400" dirty="0">
                <a:solidFill>
                  <a:srgbClr val="0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ตาฮุด</a:t>
            </a:r>
            <a:r>
              <a:rPr lang="th-TH" sz="2400" dirty="0" err="1">
                <a:solidFill>
                  <a:srgbClr val="0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ดีน</a:t>
            </a:r>
            <a:r>
              <a:rPr lang="th-TH" sz="2400" dirty="0">
                <a:solidFill>
                  <a:srgbClr val="0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บ้านพลีใต้ ตำบลนาทวี อำเภอนาทวี จังหวัด</a:t>
            </a:r>
            <a:r>
              <a:rPr lang="th-TH" sz="2400" dirty="0" smtClean="0">
                <a:solidFill>
                  <a:srgbClr val="0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สงขลา</a:t>
            </a:r>
            <a:endParaRPr lang="th-TH" sz="2400" dirty="0">
              <a:solidFill>
                <a:srgbClr val="00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fontAlgn="base"/>
            <a:r>
              <a:rPr lang="th-TH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th-TH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คำบรรยายภาพแบบลูกศรซ้าย 8"/>
          <p:cNvSpPr/>
          <p:nvPr/>
        </p:nvSpPr>
        <p:spPr>
          <a:xfrm>
            <a:off x="9159190" y="1473674"/>
            <a:ext cx="2668057" cy="1336431"/>
          </a:xfrm>
          <a:prstGeom prst="leftArrowCallou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125056" y="1594425"/>
            <a:ext cx="15755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ยึดมั่นคุณธรรมและจริยธรรม</a:t>
            </a:r>
            <a:endParaRPr lang="th-TH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1646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34" y="458796"/>
            <a:ext cx="2502404" cy="1885144"/>
          </a:xfrm>
          <a:prstGeom prst="doubleWave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138" y="1005840"/>
            <a:ext cx="2766645" cy="2074984"/>
          </a:xfrm>
          <a:prstGeom prst="doubleWave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8603" y="2045179"/>
            <a:ext cx="2749501" cy="2071291"/>
          </a:xfrm>
          <a:prstGeom prst="doubleWave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9" name="ตาราง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859226"/>
              </p:ext>
            </p:extLst>
          </p:nvPr>
        </p:nvGraphicFramePr>
        <p:xfrm>
          <a:off x="1625552" y="4284185"/>
          <a:ext cx="8986355" cy="1463040"/>
        </p:xfrm>
        <a:graphic>
          <a:graphicData uri="http://schemas.openxmlformats.org/drawingml/2006/table">
            <a:tbl>
              <a:tblPr/>
              <a:tblGrid>
                <a:gridCol w="8986355"/>
              </a:tblGrid>
              <a:tr h="0">
                <a:tc>
                  <a:txBody>
                    <a:bodyPr/>
                    <a:lstStyle/>
                    <a:p>
                      <a:pPr algn="thaiDist" fontAlgn="base"/>
                      <a:r>
                        <a:rPr lang="th-TH" sz="2400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เมื่อวันที่ 25 มกราคม 2567 นาย</a:t>
                      </a:r>
                      <a:r>
                        <a:rPr lang="th-TH" sz="2400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ดนเล๊าะ</a:t>
                      </a:r>
                      <a:r>
                        <a:rPr lang="th-TH" sz="2400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2400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ขะ</a:t>
                      </a:r>
                      <a:r>
                        <a:rPr lang="th-TH" sz="2400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เด</a:t>
                      </a:r>
                      <a:r>
                        <a:rPr lang="th-TH" sz="2400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หรี</a:t>
                      </a:r>
                      <a:r>
                        <a:rPr lang="th-TH" sz="2400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นายกเทศมนตรีตำบลนาทวีนอก มอบหมาย นายจิระ</a:t>
                      </a:r>
                      <a:r>
                        <a:rPr lang="th-TH" sz="2400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พงษ์</a:t>
                      </a:r>
                      <a:r>
                        <a:rPr lang="th-TH" sz="2400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จันทร์เจริญกุล รองนายกเทศมนตรีฯ นางสาวขวัญตา มุ</a:t>
                      </a:r>
                      <a:r>
                        <a:rPr lang="th-TH" sz="2400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เส๊ะ</a:t>
                      </a:r>
                      <a:r>
                        <a:rPr lang="th-TH" sz="2400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นักพัฒนาชุมชน เข้าร่วมกิจกรรมการอบรมของศูนย์อำนวยการบริหารจังหวัดชายแดนภาคใต้ (</a:t>
                      </a:r>
                      <a:r>
                        <a:rPr lang="th-TH" sz="2400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ศอ.บต</a:t>
                      </a:r>
                      <a:r>
                        <a:rPr lang="th-TH" sz="2400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.) เรื่อง “ส่งเสริมมาตรการการอำนวยความเป็นธรรมต่อเด็กและสตรี” ซึ่งจัดขึ้นระหว่างวันที่ 25 - 26 มกราคม 2567 ณ โรง</a:t>
                      </a:r>
                      <a:r>
                        <a:rPr lang="th-TH" sz="2400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เเรมเซาท์เทิร์น</a:t>
                      </a:r>
                      <a:r>
                        <a:rPr lang="th-TH" sz="2400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วิว จังหวัดปัตตานี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คำบรรยายภาพแบบลูกศรซ้าย 9"/>
          <p:cNvSpPr/>
          <p:nvPr/>
        </p:nvSpPr>
        <p:spPr>
          <a:xfrm>
            <a:off x="8738104" y="458796"/>
            <a:ext cx="2924013" cy="2509487"/>
          </a:xfrm>
          <a:prstGeom prst="leftArrowCallou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9833317" y="872202"/>
            <a:ext cx="19131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การยืนหยัดทำในสิ่งที่ถูกต้อง</a:t>
            </a:r>
          </a:p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เป็นธรรมและถูก</a:t>
            </a:r>
            <a:r>
              <a:rPr lang="th-TH" sz="2800" b="1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กฏหมาย</a:t>
            </a:r>
            <a:endParaRPr lang="th-TH" sz="28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674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83" y="1009434"/>
            <a:ext cx="4637649" cy="29758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/>
          <a:srcRect l="20663" t="8510" r="22465" b="22259"/>
          <a:stretch/>
        </p:blipFill>
        <p:spPr>
          <a:xfrm>
            <a:off x="4445390" y="3058119"/>
            <a:ext cx="4318781" cy="2955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คำบรรยายภาพแบบลูกศรซ้าย 5"/>
          <p:cNvSpPr/>
          <p:nvPr/>
        </p:nvSpPr>
        <p:spPr>
          <a:xfrm>
            <a:off x="6112410" y="196948"/>
            <a:ext cx="5029201" cy="2691031"/>
          </a:xfrm>
          <a:prstGeom prst="leftArrow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8117058" y="511411"/>
            <a:ext cx="28979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การยึดมั่นในระบอบประชาธิปไตยอันมี</a:t>
            </a:r>
          </a:p>
          <a:p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พระมหากษัตริย์</a:t>
            </a:r>
            <a:endParaRPr lang="th-TH" sz="32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ทรงเป็นพระมุข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2822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เหลี่ยมเพชร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157</TotalTime>
  <Words>193</Words>
  <Application>Microsoft Office PowerPoint</Application>
  <PresentationFormat>แบบจอกว้าง</PresentationFormat>
  <Paragraphs>10</Paragraphs>
  <Slides>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</vt:i4>
      </vt:variant>
    </vt:vector>
  </HeadingPairs>
  <TitlesOfParts>
    <vt:vector size="13" baseType="lpstr">
      <vt:lpstr>Arial</vt:lpstr>
      <vt:lpstr>Cordia New</vt:lpstr>
      <vt:lpstr>IrisUPC</vt:lpstr>
      <vt:lpstr>TH Mali Grade 6</vt:lpstr>
      <vt:lpstr>TH Sarabun New</vt:lpstr>
      <vt:lpstr>TH SarabunIT๙</vt:lpstr>
      <vt:lpstr>TH SarabunPSK</vt:lpstr>
      <vt:lpstr>Trebuchet MS</vt:lpstr>
      <vt:lpstr>Wingdings 3</vt:lpstr>
      <vt:lpstr>เหลี่ยมเพชร</vt:lpstr>
      <vt:lpstr>  การฝึกอบรมที่มีการสอดแทรกสาระด้านจริยธรรมของเจ้าหน้าที่ของรัฐในหลักสูตร  หรือกิจกรรมเสริมสร้าง/ส่งเสริมจริยธรรมที่ดำเนินการโดยหน่วยงาน ในปี พ.ศ.2567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การฝึกอบรมที่มีการสอดแทรกสาระด้านจริยธรรมของเจ้าหน้าที่ของรัฐในหลักสูตร  หรือกิจกรรมเสริมสร้าง/ส่งเสริมจริยธรรมที่ดำเนินการโดยหน่วยงาน ในปี พ.ศ.2567</dc:title>
  <dc:creator>บัญชี Microsoft</dc:creator>
  <cp:lastModifiedBy>บัญชี Microsoft</cp:lastModifiedBy>
  <cp:revision>14</cp:revision>
  <dcterms:created xsi:type="dcterms:W3CDTF">2024-03-01T06:35:31Z</dcterms:created>
  <dcterms:modified xsi:type="dcterms:W3CDTF">2024-03-04T03:57:40Z</dcterms:modified>
</cp:coreProperties>
</file>